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42E37F-5F14-6E25-4A53-CEE40F584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5F33BBE-EE19-24CD-FAE6-14B41D7A9F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F4A8AB-92D5-A4A2-472F-54752E07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48E09F-6384-E3BC-9C9A-C4C28914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BF2F57-1803-DD4F-8296-AF7AF1374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7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289AFE-A6B5-31E1-D7DE-D94A21105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D642837-565B-780A-B1DE-8337DC661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EC30B1-E014-FAE8-33AC-3A766481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F5912B-69E3-FD8A-F86E-879A7896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DF5536-7394-9E34-3FC4-6578F186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52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08C4147-7EF9-EB26-98F9-4FD1C6575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BC94133-3AF1-1D9A-7C5B-395C6D2B3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8E2EEB-BBF0-5982-5EFB-B99E02597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C377CD-C320-FA4B-C090-81A016EC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4A83C3-BFAC-94AA-D763-E143D455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161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B05B32-8BCE-9528-CFDC-AE9E273AB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467A85-8EDC-683C-ECC3-037F2B2F7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97B732-429E-F807-54D2-B8BEA4C16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BAF0CD-6CE9-2C43-21EE-41A8CB48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40C27B3-0B40-27F8-899F-93D6B4AB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75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FF156D-0458-CFE1-6E2E-7F5E8BF5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DE4964-0C64-CFCA-CBA1-654F4DA9F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A87B6D-99A6-BE4C-BDF1-F0424B643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2FB33B-30EB-09AE-BEFE-5578384F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5AF3E9-0F2F-C454-DA1F-B6CAE2F3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69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35A17A-08CD-61B0-17D2-24DE6A3A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5D4C5D-9A70-731A-236E-23412CFB5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302D10-9CCE-99AB-D52A-CA07FE77F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A306764-EE93-D7C0-0200-0B8FC8AD4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EA23F5A-D5E4-455D-1E9F-5E6C5DE7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CF89D2-711C-F41B-34DA-C82F4E76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78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4B9159-5A12-B99F-8430-2C376D86A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722656D-829A-868E-C2F7-9A3FA07E5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B692640-CFCC-78A4-5DC4-F91AFA0C4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FC6B8AC-B48B-AFDC-848B-1B2002F28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A824F38-038C-0A2B-1276-D3867A8C4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35553E-7741-46E0-764A-F4B8FFB2A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2A464B6-560B-9000-53C3-3B41AAEBE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310A86E-6518-42CE-F21A-35593C6B9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17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22BC8C-0E55-894F-FAA0-4755283E0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C4B76AD-9857-ED5A-14B0-F84513576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3444D3-0044-9A2D-17C0-330D0F63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784151-FA77-EDBF-618C-0D252A56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1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082E629-97FD-0ECB-8352-37604F1C3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0A411CA-3730-A4DF-DB6E-5413468B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B5C9A4-73D5-A4A8-3A0A-41BC2D9C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643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173C11-1CFF-0BD4-8A8C-8EC30F620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53818F-5FB3-5F45-0504-A39C5C5B1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B46F078-01A2-225D-5452-AAFD52C8E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F0D14D-CDF3-2C80-14CC-C4253AB8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7001A7-1B26-74DE-56DB-F4E7AC488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B82B1B5-B2E3-47C7-88F7-20535CCC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61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041F7E-F38E-936F-8255-2227710FB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A2E884C-9BB3-DCD2-DCEA-1BE42FB83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970314-E1BE-0C67-8A37-A62F6BEDE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3F775B-9023-0BF5-FFD8-E1D43276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83E426B-5D1B-E9F2-B732-D283311B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DF232D-1336-CD9B-C335-B3D82606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0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E524F3B-2641-7322-21ED-042CC7200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A36DF08-916C-12B5-6186-7B57E9A3A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8F131C-B6FB-C95B-0C39-E9D1457CC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68B15-F675-478A-BC27-8119E7F49166}" type="datetimeFigureOut">
              <a:rPr lang="ko-KR" altLang="en-US" smtClean="0"/>
              <a:t>2025-10-03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64B7EA-531A-DC1F-80AA-8950B0635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2C68D6-9A87-9856-B423-738D38652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91D9-1DA7-43F0-9D66-4AF167841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56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BDAA680-CDAF-263E-D3EB-734F901F9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30" y="83128"/>
            <a:ext cx="458517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99F6F3-E8F5-C613-B67E-ED09E9592431}"/>
              </a:ext>
            </a:extLst>
          </p:cNvPr>
          <p:cNvSpPr txBox="1"/>
          <p:nvPr/>
        </p:nvSpPr>
        <p:spPr>
          <a:xfrm>
            <a:off x="6410036" y="526478"/>
            <a:ext cx="3097323" cy="30777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파 보 명</a:t>
            </a:r>
            <a:r>
              <a:rPr lang="en-US" altLang="ko-KR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派譜名</a:t>
            </a:r>
            <a:r>
              <a:rPr lang="en-US" altLang="ko-KR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: </a:t>
            </a:r>
            <a:r>
              <a:rPr lang="ko-KR" altLang="en-US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 진 보</a:t>
            </a:r>
            <a:r>
              <a:rPr lang="en-US" altLang="ko-KR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庚辰譜</a:t>
            </a:r>
            <a:r>
              <a:rPr lang="en-US" altLang="ko-KR" sz="1400" dirty="0">
                <a:solidFill>
                  <a:schemeClr val="bg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en-US" sz="1400" dirty="0">
              <a:solidFill>
                <a:schemeClr val="bg1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7EB458-21BC-EF6A-8D25-355DD441E135}"/>
              </a:ext>
            </a:extLst>
          </p:cNvPr>
          <p:cNvSpPr txBox="1"/>
          <p:nvPr/>
        </p:nvSpPr>
        <p:spPr>
          <a:xfrm>
            <a:off x="6433126" y="955964"/>
            <a:ext cx="31021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간행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刊行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): 1820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년 순조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純祖 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20)</a:t>
            </a:r>
            <a:endParaRPr lang="ko-KR" altLang="en-US" sz="1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28B3F2-F8B1-F7B6-0A95-E3C3BD5ADD62}"/>
              </a:ext>
            </a:extLst>
          </p:cNvPr>
          <p:cNvSpPr txBox="1"/>
          <p:nvPr/>
        </p:nvSpPr>
        <p:spPr>
          <a:xfrm>
            <a:off x="6437744" y="1256140"/>
            <a:ext cx="2523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크         기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: 33.0×22.5cm</a:t>
            </a:r>
            <a:endParaRPr lang="ko-KR" altLang="en-US" sz="1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4E3BF1-7B55-6BC9-59CB-0A505E459A86}"/>
              </a:ext>
            </a:extLst>
          </p:cNvPr>
          <p:cNvSpPr txBox="1"/>
          <p:nvPr/>
        </p:nvSpPr>
        <p:spPr>
          <a:xfrm>
            <a:off x="6442360" y="1537844"/>
            <a:ext cx="1739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판본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板本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): 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목판본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42F2C4-967E-C61D-9EE1-12CA8E050DDD}"/>
              </a:ext>
            </a:extLst>
          </p:cNvPr>
          <p:cNvSpPr txBox="1"/>
          <p:nvPr/>
        </p:nvSpPr>
        <p:spPr>
          <a:xfrm>
            <a:off x="6442368" y="1842643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수         량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: 1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권 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1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FAD0DD-396F-73CA-6F46-BA6C3402AFA9}"/>
              </a:ext>
            </a:extLst>
          </p:cNvPr>
          <p:cNvSpPr txBox="1"/>
          <p:nvPr/>
        </p:nvSpPr>
        <p:spPr>
          <a:xfrm>
            <a:off x="6446992" y="2105875"/>
            <a:ext cx="29803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서문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序文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):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28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世 주학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周學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謹識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4CD2E7-65CB-7FAA-1655-C601303D3E50}"/>
              </a:ext>
            </a:extLst>
          </p:cNvPr>
          <p:cNvSpPr txBox="1"/>
          <p:nvPr/>
        </p:nvSpPr>
        <p:spPr>
          <a:xfrm>
            <a:off x="6460852" y="2396821"/>
            <a:ext cx="29803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발문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跋文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):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28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世 </a:t>
            </a:r>
            <a:r>
              <a:rPr lang="ko-KR" altLang="en-US" sz="14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맹학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孟學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謹跋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2AA948-1742-26BA-A9A0-73595074766F}"/>
              </a:ext>
            </a:extLst>
          </p:cNvPr>
          <p:cNvSpPr txBox="1"/>
          <p:nvPr/>
        </p:nvSpPr>
        <p:spPr>
          <a:xfrm>
            <a:off x="6465472" y="2669289"/>
            <a:ext cx="35461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소         장</a:t>
            </a:r>
            <a:r>
              <a:rPr lang="en-US" altLang="ko-KR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:</a:t>
            </a:r>
            <a:r>
              <a:rPr lang="ko-KR" altLang="en-US" sz="14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400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장연노씨대종회창녕파종친회</a:t>
            </a:r>
            <a:endParaRPr lang="ko-KR" altLang="en-US" sz="1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802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5D5624F-98AA-0C12-056D-78E7F9360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427" y="-73891"/>
            <a:ext cx="41740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81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</Words>
  <Application>Microsoft Office PowerPoint</Application>
  <PresentationFormat>와이드스크린</PresentationFormat>
  <Paragraphs>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HY견명조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Owner</dc:creator>
  <cp:lastModifiedBy>Owner</cp:lastModifiedBy>
  <cp:revision>1</cp:revision>
  <dcterms:created xsi:type="dcterms:W3CDTF">2025-10-03T02:23:53Z</dcterms:created>
  <dcterms:modified xsi:type="dcterms:W3CDTF">2025-10-03T03:03:02Z</dcterms:modified>
</cp:coreProperties>
</file>